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5" r:id="rId4"/>
    <p:sldId id="261" r:id="rId5"/>
    <p:sldId id="266" r:id="rId6"/>
    <p:sldId id="284" r:id="rId7"/>
    <p:sldId id="285" r:id="rId8"/>
    <p:sldId id="288" r:id="rId9"/>
    <p:sldId id="289" r:id="rId10"/>
    <p:sldId id="287" r:id="rId11"/>
    <p:sldId id="286" r:id="rId12"/>
    <p:sldId id="29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FF00"/>
    <a:srgbClr val="000000"/>
    <a:srgbClr val="3399FF"/>
    <a:srgbClr val="00CCFF"/>
    <a:srgbClr val="66CCFF"/>
    <a:srgbClr val="FFFF00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608" autoAdjust="0"/>
  </p:normalViewPr>
  <p:slideViewPr>
    <p:cSldViewPr>
      <p:cViewPr>
        <p:scale>
          <a:sx n="100" d="100"/>
          <a:sy n="100" d="100"/>
        </p:scale>
        <p:origin x="-1020" y="6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7CFE6-71E4-425C-A08E-81D063C22F97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расн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6688" y="0"/>
            <a:ext cx="917737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488832" cy="295232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Мастер-класс по изготовлению </a:t>
            </a: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цветка из салфеток.</a:t>
            </a: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Чулпан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Альнуровна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ПДО, Объединение «Удивительный мир» 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ЦДТ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Вахитовского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района г. Казани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рекомендуется заниматься не более 30 минут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endParaRPr lang="ru-RU" sz="4800" b="1" dirty="0">
              <a:ln w="31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https://www.maam.ru/upload/blogs/detsad-161762-14591900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3" y="1714489"/>
            <a:ext cx="2857519" cy="200026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072065" y="2285992"/>
            <a:ext cx="37862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Далее работаем над стебельком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цветка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70" name="Picture 6" descr="https://www.maam.ru/upload/blogs/detsad-161762-145919004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480" y="3714752"/>
            <a:ext cx="2928958" cy="200026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786314" y="3786190"/>
            <a:ext cx="43576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Полоску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гофрированной бумаги (или салфетки, или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цв.бумаги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длиной примерно 15 см. обрезаем по краям под углом и завязываем узлом посередине палочки, капнув капельку клея.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627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https://www.maam.ru/upload/blogs/detsad-161762-145919013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9" y="1500175"/>
            <a:ext cx="3071834" cy="2000264"/>
          </a:xfrm>
          <a:prstGeom prst="rect">
            <a:avLst/>
          </a:prstGeom>
          <a:noFill/>
        </p:spPr>
      </p:pic>
      <p:pic>
        <p:nvPicPr>
          <p:cNvPr id="9222" name="Picture 6" descr="https://www.maam.ru/upload/blogs/detsad-161762-145919024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3500438"/>
            <a:ext cx="3143272" cy="207170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714744" y="1785927"/>
            <a:ext cx="5143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Каплей клея крепим готовый стебелек к шапочке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цветка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3643314"/>
            <a:ext cx="457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Наш чудесный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цветок из салфеток готов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619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194" name="Picture 2" descr="https://www.maam.ru/upload/blogs/detsad-161762-145919028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428736"/>
            <a:ext cx="3714777" cy="414340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6248" y="1714488"/>
            <a:ext cx="45720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 волшебных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салфеток можно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смастерить целый букет!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165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1419646"/>
            <a:ext cx="3816424" cy="4241602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020" y="260648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s://www.maam.ru/upload/blogs/detsad-161762-1459189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000240"/>
            <a:ext cx="4500594" cy="350046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286380" y="2000241"/>
            <a:ext cx="385762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Для работы понадобятся следующие материалы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defTabSz="895350">
              <a:tabLst>
                <a:tab pos="542925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1.Салфетки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бумажные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2шт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(2 цвета)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defTabSz="895350">
              <a:tabLst>
                <a:tab pos="542925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Ножницы</a:t>
            </a:r>
          </a:p>
          <a:p>
            <a:pPr defTabSz="895350">
              <a:tabLst>
                <a:tab pos="542925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Степлер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defTabSz="895350">
              <a:tabLst>
                <a:tab pos="542925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4.Бамбуковая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(или любая другая)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палочка</a:t>
            </a:r>
          </a:p>
          <a:p>
            <a:pPr defTabSz="895350">
              <a:tabLst>
                <a:tab pos="542925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5.Гофрированная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бумага зеленого цвета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(полоска шириной 2 см)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 Клей ПВА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8434" name="Picture 2" descr="https://www.maam.ru/upload/blogs/detsad-161762-14591895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3" y="1714488"/>
            <a:ext cx="4286279" cy="342902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143504" y="2000241"/>
            <a:ext cx="3143272" cy="101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Кладем одну салфетку на другую, складываем обе салфетки гармошкой.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410" name="Picture 2" descr="https://www.maam.ru/upload/blogs/detsad-161762-145918955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14489"/>
            <a:ext cx="4572032" cy="342902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143504" y="2000240"/>
            <a:ext cx="33575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середине гармошки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степлером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ставим скобку.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s://www.maam.ru/upload/blogs/detsad-161762-14591896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1" y="1714488"/>
            <a:ext cx="4643470" cy="350046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143504" y="2285992"/>
            <a:ext cx="36433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Края гармошки закругляем с обеих сторон.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s://www.maam.ru/upload/blogs/detsad-161762-145918964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714488"/>
            <a:ext cx="4572030" cy="342902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357818" y="2000241"/>
            <a:ext cx="37861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Поворачиваем гармошку складками вверх и расправляем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получаем"бабочку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".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620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https://www.maam.ru/upload/blogs/detsad-161762-14591897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714488"/>
            <a:ext cx="4500594" cy="342902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357818" y="2285993"/>
            <a:ext cx="33575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Поворачиваем гармошку складками вверх и расправляем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получаем "бабочку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".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155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s://www.maam.ru/upload/blogs/detsad-161762-145918977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1" y="1714489"/>
            <a:ext cx="2643206" cy="171451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572000" y="2071678"/>
            <a:ext cx="42862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Начинаем отделять слои по одному и собирать их к центру, приподнимая от краев.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8" name="Picture 6" descr="https://www.maam.ru/upload/blogs/detsad-161762-14591897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3429000"/>
            <a:ext cx="2571768" cy="17145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0561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290" name="Picture 2" descr="https://www.maam.ru/upload/blogs/detsad-161762-145918989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1" y="1714489"/>
            <a:ext cx="4572031" cy="342902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143504" y="2000240"/>
            <a:ext cx="37862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Если на этапе закругления гармошки подкрасить края во всей "пачке"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фломастером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получатся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вот такие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лепестки.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954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1383</TotalTime>
  <Words>124</Words>
  <Application>Microsoft Office PowerPoint</Application>
  <PresentationFormat>Экран (4:3)</PresentationFormat>
  <Paragraphs>24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    Мастер-класс по изготовлению цветка из салфеток.    Подготовила Шангараева Чулпан Альнуровна ПДО, Объединение «Удивительный мир»  ЦДТ Вахитовского района г. Казани рекомендуется заниматься не более 30 минут  </vt:lpstr>
      <vt:lpstr>Слайд 2</vt:lpstr>
      <vt:lpstr>Кружок декоративно-прикладного творчества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«Светлячок»</dc:title>
  <dc:creator>Admin</dc:creator>
  <cp:lastModifiedBy>Admin</cp:lastModifiedBy>
  <cp:revision>203</cp:revision>
  <dcterms:created xsi:type="dcterms:W3CDTF">2013-09-30T22:23:58Z</dcterms:created>
  <dcterms:modified xsi:type="dcterms:W3CDTF">2020-04-28T11:37:53Z</dcterms:modified>
</cp:coreProperties>
</file>